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9" r:id="rId4"/>
    <p:sldId id="274" r:id="rId5"/>
    <p:sldId id="275" r:id="rId6"/>
    <p:sldId id="258" r:id="rId7"/>
    <p:sldId id="276" r:id="rId8"/>
    <p:sldId id="257" r:id="rId9"/>
    <p:sldId id="259" r:id="rId10"/>
    <p:sldId id="260" r:id="rId11"/>
    <p:sldId id="261" r:id="rId12"/>
    <p:sldId id="267" r:id="rId13"/>
    <p:sldId id="263" r:id="rId14"/>
    <p:sldId id="272" r:id="rId15"/>
    <p:sldId id="271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0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0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30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2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1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2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7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7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2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95A6-897A-43D4-8FC6-4C952B6F111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061F6-BFC1-4E40-B234-3B352629E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9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47473"/>
            <a:ext cx="9144000" cy="106203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«Верхнекамская ЦБС»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Кирсинская центральная районная библиотека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Г.М. Вяземского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600" y="2277533"/>
            <a:ext cx="11125200" cy="286173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«Великое рождается </a:t>
            </a: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великими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лет назад Юрий Гагарин совершил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полет человека в космос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  <a:p>
            <a:endParaRPr lang="ru-RU" sz="5400" b="1" dirty="0">
              <a:latin typeface="Bookman Old Style" panose="02050604050505020204" pitchFamily="18" charset="0"/>
            </a:endParaRPr>
          </a:p>
          <a:p>
            <a:endParaRPr lang="ru-RU" sz="5400" b="1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8732" y="365125"/>
            <a:ext cx="5825067" cy="622194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мощного ума,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воли,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огромного интеллекта,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колоссальных знаний.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прежде всего-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громадного таланта.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 имени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Конструктор-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3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7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6334" y="254529"/>
            <a:ext cx="7103534" cy="634894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двадцать миллионов лошадиных сил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тронули его корабль, крикнул: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«Поехали!»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преступил таинственное.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Порвал оболочку стратосферы,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вырвался в космос.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Затаите дыхание, люди.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ловит голос Москвы.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особо важное сообщение.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 космосе. И не просто человек.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СССР.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имя-Юрий. Фамилия –Гагарин.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6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63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3" y="5208059"/>
            <a:ext cx="11785601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 помним, помним и вечно оставим в памяти его слова, его улыбку, ликующие толпы 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расной площади и в малой деревеньки храним в сердце неизбывную гордость, слезы восторга, За героя по имени Юра.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935" y="-16933"/>
            <a:ext cx="12211935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2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3333" y="93133"/>
            <a:ext cx="6476999" cy="666326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улыбка-она бессмертна.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стала символом.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 человека, вспоённого Родиной,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отчим домом, Россией.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улыбался миру.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улыбался народам.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улыбался здесь,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возвратившись домой.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первым из землян сказал: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«Люди, а Земля-то совсем маленькая!»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ещё сказал: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«Она прекрасна!»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15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3378" y="76200"/>
            <a:ext cx="7269823" cy="64854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совершил достойное истории,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шагнув в неё.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первым сыном Земли,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вступившим в чёрное безмолвие космоса.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он был сыном России.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сказал ей немало ласковых слов.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ощущал себя её кровинкой, её капелькой.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Рождённый, взлелеянный, вознесённый страной,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улыбается ей.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минувшему.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настоящему.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будущему.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Алексеевич Гагарин.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78" cy="68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3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6532" y="365125"/>
            <a:ext cx="4377267" cy="6315075"/>
          </a:xfrm>
        </p:spPr>
        <p:txBody>
          <a:bodyPr/>
          <a:lstStyle/>
          <a:p>
            <a:r>
              <a:rPr lang="ru-RU" dirty="0" smtClean="0"/>
              <a:t>   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10" y="0"/>
            <a:ext cx="4853378" cy="684377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58446" r="28409" b="15092"/>
          <a:stretch/>
        </p:blipFill>
        <p:spPr>
          <a:xfrm>
            <a:off x="5343954" y="1355724"/>
            <a:ext cx="6639011" cy="38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0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</a:t>
            </a:r>
          </a:p>
          <a:p>
            <a:pPr marL="0" indent="0" algn="ct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внимание!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0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533" y="0"/>
            <a:ext cx="10515600" cy="9315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 Альберта Лиханова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60"/>
          <a:stretch/>
        </p:blipFill>
        <p:spPr>
          <a:xfrm>
            <a:off x="6504855" y="1100667"/>
            <a:ext cx="4564084" cy="575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891" t="6923" r="13693" b="6517"/>
          <a:stretch/>
        </p:blipFill>
        <p:spPr>
          <a:xfrm>
            <a:off x="1109132" y="1100666"/>
            <a:ext cx="4345787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0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534" y="183091"/>
            <a:ext cx="887306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книги Альберт Анатольевич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больше известен как детский писатель. Но ещё он –журналист, академик, активный общественный деятель, президент Международной ассоциации детских фондов, директор научно-исследовательского института детства, член русского интеллектуального клуба, лауреат Премии Президента Российской Федерации, обладатель многих других премий, званий и наград.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78264" t="2346" r="4444" b="52839"/>
          <a:stretch/>
        </p:blipFill>
        <p:spPr>
          <a:xfrm>
            <a:off x="9922932" y="288924"/>
            <a:ext cx="2108201" cy="3073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5" y="3589753"/>
            <a:ext cx="8695267" cy="31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6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6000">
        <p15:prstTrans prst="peelOff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10456333" cy="3699933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Над оформлением книги Альберт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 совместно с художниками- палешанами  Олегом Владимировичем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Борисом Николаевичем и Калерией Васильевной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Кукулиевыми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Мастера из знаменитого Палеха Ивановской области нарисовали для этой книги 28 миниатюр в традиционной технике палехского искусства, народного художественного промысла, возникшего на основе древнего иконописного.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сюжеты палехской миниатюры обычно заимствовались из обычной жизни, литературных произведений классиков, сказок, былин и песен. Но книга «Сын России» посвящена Юрию Гагарину и его подвигу. Космос и Палех - сочетание невероятное, но художники замечательно справились с задачей.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318198"/>
            <a:ext cx="2867581" cy="3206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68" y="3318198"/>
            <a:ext cx="2810934" cy="3196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289" y="3318199"/>
            <a:ext cx="2676604" cy="31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58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6000">
        <p15:prstTrans prst="peelOff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0" y="365125"/>
            <a:ext cx="8178800" cy="237807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содружестве писателя 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промысла получилась книга-раздумье о подвиге Юрия Гагарина, о Родине - о Советской стране, взрастившей героя, о вековой мечте человека- покорении космоса с великолепными палехскими иллюстрациями.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721" y="3635114"/>
            <a:ext cx="10140485" cy="3066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54" y="365125"/>
            <a:ext cx="2530579" cy="2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8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33" y="5025496"/>
            <a:ext cx="11201399" cy="1325563"/>
          </a:xfrm>
        </p:spPr>
        <p:txBody>
          <a:bodyPr/>
          <a:lstStyle/>
          <a:p>
            <a:pPr algn="just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6705"/>
            <a:ext cx="12191856" cy="43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0867" y="0"/>
            <a:ext cx="6874933" cy="669713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марта 1934 года в городе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Гжатске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Тимофеевна родила сына.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Назвали его Юрой.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шестого класса уехал в ремесленное училище. Ремесленное окончил отлично, послали в Саратов, в индустриальный техникум.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Записался в аэроклуб.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Аэроклуб-хорошо, но все – таки и любительство.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Профессия- авиационное училище.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в Оренбурге,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пришёл наш герой, заканчивал Валерий Чкалов!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8642" r="9998" b="7778"/>
          <a:stretch/>
        </p:blipFill>
        <p:spPr>
          <a:xfrm>
            <a:off x="0" y="0"/>
            <a:ext cx="5146032" cy="6858000"/>
          </a:xfrm>
        </p:spPr>
      </p:pic>
    </p:spTree>
    <p:extLst>
      <p:ext uri="{BB962C8B-B14F-4D97-AF65-F5344CB8AC3E}">
        <p14:creationId xmlns:p14="http://schemas.microsoft.com/office/powerpoint/2010/main" val="2868229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99" y="5131858"/>
            <a:ext cx="11827933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 на ракете отличался от авиации. Но туда, в это волшебно-странное дело, должны прийти лётчики. Он послал рапорт,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вызвали на новую работу.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9" y="0"/>
            <a:ext cx="12183231" cy="49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8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5266" y="365125"/>
            <a:ext cx="5198533" cy="61542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начиналось в ту пору.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ученики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первые учителя.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курсы лекций.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способы испытаний.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жили,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тренировались,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вовсе не думая об истории.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она неслышными шагом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входила в их жизнь.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жизнь страны.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мира.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81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274</Words>
  <Application>Microsoft Office PowerPoint</Application>
  <PresentationFormat>Широкоэкранный</PresentationFormat>
  <Paragraphs>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Times New Roman</vt:lpstr>
      <vt:lpstr>Тема Office</vt:lpstr>
      <vt:lpstr>МКУК «Верхнекамская ЦБС» Кирсинская центральная районная библиотека  им. Г.М. Вяземского</vt:lpstr>
      <vt:lpstr>Представляем книгу Альберта Лиханова</vt:lpstr>
      <vt:lpstr>Презентация PowerPoint</vt:lpstr>
      <vt:lpstr>      Над оформлением книги Альберт Лиханов работал совместно с художниками- палешанами  Олегом Владимировичем Аном, Борисом Николаевичем и Калерией Васильевной Кукулиевыми. Мастера из знаменитого Палеха Ивановской области нарисовали для этой книги 28 миниатюр в традиционной технике палехского искусства, народного художественного промысла, возникшего на основе древнего иконописного. Типичные сюжеты палехской миниатюры обычно заимствовались из обычной жизни, литературных произведений классиков, сказок, былин и песен. Но книга «Сын России» посвящена Юрию Гагарину и его подвигу. Космос и Палех - сочетание невероятное, но художники замечательно справились с задачей.</vt:lpstr>
      <vt:lpstr>   В содружестве писателя и мастеров народного промысла получилась книга-раздумье о подвиге Юрия Гагарина, о Родине - о Советской стране, взрастившей героя, о вековой мечте человека- покорении космоса с великолепными палехскими иллюстрациями.</vt:lpstr>
      <vt:lpstr>                      ЕГО СУДЬБА</vt:lpstr>
      <vt:lpstr>9 марта 1934 года в городе Гжатске Анна Тимофеевна родила сына.  Назвали его Юрой. После шестого класса уехал в ремесленное училище. Ремесленное окончил отлично, послали в Саратов, в индустриальный техникум.  Записался в аэроклуб. Аэроклуб-хорошо, но все – таки и любительство.  Профессия- авиационное училище. Училище в Оренбурге,  куда пришёл наш герой, заканчивал Валерий Чкалов!</vt:lpstr>
      <vt:lpstr>Полет на ракете отличался от авиации. Но туда, в это волшебно-странное дело, должны прийти лётчики. Он послал рапорт,  его вызвали на новую работу.</vt:lpstr>
      <vt:lpstr>Все начиналось в ту пору. Первые ученики и первые учителя. Новые курсы лекций. Новые способы испытаний. Они жили, работали, тренировались, вовсе не думая об истории. А она неслышными шагом входила в их жизнь. В жизнь страны. и мира.</vt:lpstr>
      <vt:lpstr>Человек мощного ума, великой воли, огромного интеллекта, колоссальных знаний. Но прежде всего-  громадного таланта. Человек по имени Главный  Конструктор- Королев.</vt:lpstr>
      <vt:lpstr>А когда двадцать миллионов лошадиных сил тронули его корабль, крикнул: «Поехали!» Человек преступил таинственное. Порвал оболочку стратосферы, вырвался в космос. Затаите дыхание, люди. Мир ловит голос Москвы. Её особо важное сообщение. Человек в космосе. И не просто человек. Гражданин СССР. Его имя-Юрий. Фамилия –Гагарин.</vt:lpstr>
      <vt:lpstr>Мы все помним, помним и вечно оставим в памяти его слова, его улыбку, ликующие толпы на Красной площади и в малой деревеньки храним в сердце неизбывную гордость, слезы восторга, За героя по имени Юра. </vt:lpstr>
      <vt:lpstr>А улыбка-она бессмертна. И стала символом. Доброты человека, вспоённого Родиной, отчим домом, Россией. Он улыбался миру. Он улыбался народам. Он улыбался здесь, на земле, возвратившись домой.  И первым из землян сказал: «Люди, а Земля-то совсем маленькая!» а ещё сказал: «Она прекрасна!» </vt:lpstr>
      <vt:lpstr>Презентация PowerPoint</vt:lpstr>
      <vt:lpstr>                       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МКУК «Верхнекамская ЦБС» Кирсинская центральная районная библиотека  им. Г.М. Вяземского</dc:title>
  <dc:creator>User</dc:creator>
  <cp:lastModifiedBy>User</cp:lastModifiedBy>
  <cp:revision>28</cp:revision>
  <dcterms:created xsi:type="dcterms:W3CDTF">2021-03-17T10:55:56Z</dcterms:created>
  <dcterms:modified xsi:type="dcterms:W3CDTF">2021-04-14T10:39:52Z</dcterms:modified>
</cp:coreProperties>
</file>