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2" r:id="rId7"/>
    <p:sldId id="277" r:id="rId8"/>
    <p:sldId id="278" r:id="rId9"/>
    <p:sldId id="261" r:id="rId10"/>
    <p:sldId id="263" r:id="rId11"/>
    <p:sldId id="264" r:id="rId12"/>
    <p:sldId id="265" r:id="rId13"/>
    <p:sldId id="266" r:id="rId14"/>
    <p:sldId id="271" r:id="rId15"/>
    <p:sldId id="268" r:id="rId16"/>
    <p:sldId id="269" r:id="rId17"/>
    <p:sldId id="270" r:id="rId18"/>
    <p:sldId id="272" r:id="rId19"/>
    <p:sldId id="276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5A427-9361-4300-A25A-61D6A0980FA1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6B874-B440-4F07-A2B3-5691043114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979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15.12.2020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14940" y="5485533"/>
            <a:ext cx="4874833" cy="1108449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выполнила: 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Долгорукова Екатерина Аркадьевна, 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библиотекарь отдела обслуживания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693" y="285234"/>
            <a:ext cx="8073080" cy="114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МКУК «Верхнекамская ЦБС»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Кирсинская центральная районная библиотека имени Г.М. Вяземского 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9027" y="2690336"/>
            <a:ext cx="77023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Лихановские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общественно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чтени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«Писатель. Гражданин. Защитник детства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85-летию писателя, общественного деятеля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А. Лиханова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98492" y="322646"/>
            <a:ext cx="35394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годы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2873" y="1803256"/>
            <a:ext cx="3822523" cy="22679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57" y="3147088"/>
            <a:ext cx="3889585" cy="29141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9189" y="4186812"/>
            <a:ext cx="3529890" cy="23776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3632" y="16876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пора -  пора мечтаний, надежд, веселья…</a:t>
            </a:r>
          </a:p>
        </p:txBody>
      </p:sp>
    </p:spTree>
    <p:extLst>
      <p:ext uri="{BB962C8B-B14F-4D97-AF65-F5344CB8AC3E}">
        <p14:creationId xmlns:p14="http://schemas.microsoft.com/office/powerpoint/2010/main" val="10175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6075" y="345988"/>
            <a:ext cx="76447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1958 г. после окончания университета Альберт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возвращается в Киров, где работает литературным сотрудником газеты «Кировская правда», а с 1961 г. возглавляет редакцию газеты «Комсомольское племя».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072" y="1950544"/>
            <a:ext cx="2902314" cy="4069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3178" y="2282256"/>
            <a:ext cx="4678640" cy="326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1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9070" y="497010"/>
            <a:ext cx="78168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 он уезжает в Западную Сибирь, где два года работает собственным корреспондентом газеты «Комсомольская правда», затем его переводят в аппарат ЦК ВЛКСМ.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  С 1975 г.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- главный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 журнала «Смена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в котором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проработал двадцать лет, из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 13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главного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редактора.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523" y="2517264"/>
            <a:ext cx="2832772" cy="3813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1509" y="2952962"/>
            <a:ext cx="4776662" cy="308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2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184" y="401242"/>
            <a:ext cx="88309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созревания таланта Лиханова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пришёлся на 1967-1976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он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создаёт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такие значительные произведения,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 «Лабиринт», повести «Чистые камушки», «Обман», «Солнечное затмение» и др.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становления подрастающего поколения становится основной в его творчестве. Особое внимание писатель уделяет роли семьи и школы в воспитании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формировании его характера.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843" y="2963544"/>
            <a:ext cx="1621868" cy="26130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3506" y="2963544"/>
            <a:ext cx="1599106" cy="2613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9407" y="2818945"/>
            <a:ext cx="1632535" cy="2592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8737" y="2963544"/>
            <a:ext cx="1556769" cy="24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3236" y="2713845"/>
            <a:ext cx="54740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Молоденькая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выпускница пединститута Надежда Георгиевна случайно оказывается воспитательницей сирот-первоклассников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выбор ее прям и благороден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Тяготы чужого предательства она принимает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себя и служит детям.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443" y="1395974"/>
            <a:ext cx="3136651" cy="524125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6735" y="518984"/>
            <a:ext cx="6524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 надежды немыслимо будущее…» </a:t>
            </a:r>
          </a:p>
        </p:txBody>
      </p:sp>
    </p:spTree>
    <p:extLst>
      <p:ext uri="{BB962C8B-B14F-4D97-AF65-F5344CB8AC3E}">
        <p14:creationId xmlns:p14="http://schemas.microsoft.com/office/powerpoint/2010/main" val="162477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6649" y="111537"/>
            <a:ext cx="82048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Анатольевич публикует произведения различных жанров,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обращённых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разным по возрасту читателям. Из размышлений над письмами читателей родился замысел книги о современном воспитании «Драматическая педагогика: очерки конфликтных ситуаций» (1983), которая переведена на многие языки.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 книгу А.А.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удостоен Международной премии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Януша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Корчака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1987 г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А.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сочетает с активной общественной деятельностью в защиту детей.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2195" y="2973859"/>
            <a:ext cx="6145427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507" y="277674"/>
            <a:ext cx="81801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1987 г. Альберт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организовал Детский фонд с отделениями во всех республиках, краях и областях СССР, а теперь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России,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которые работают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некоторые из проектов,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реализует организация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Тёплый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дом», «Детская библиотека», «Дар жизни», «Детский диабет», «Детский церебральный паралич», «Глухие дети».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принадлежит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создания семейных детских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домов.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7956" y="2748692"/>
            <a:ext cx="6322100" cy="356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898" y="130938"/>
            <a:ext cx="81801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и общественно-педагогическая деятельность Альберта Лиханова удостоена многочисленных наград: Государственная премия России, премия Ленинского комсомола, Международная премия имени М. Горького, Международная премия имени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Януша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Корчака, Международная культурная премия имени Виктора Гюго,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имени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Островского, имени Б. Полевого,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литературная премия России,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РФ в области образования.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1034" y="4304107"/>
            <a:ext cx="1444877" cy="2359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3905" y="3155953"/>
            <a:ext cx="1475360" cy="25910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0029" y="4066342"/>
            <a:ext cx="1780186" cy="25971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8410" y="2904953"/>
            <a:ext cx="2133785" cy="2578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249" y="3155953"/>
            <a:ext cx="2213040" cy="2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9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20648" y="131837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произведениям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Лиханова сняты фильмы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0669" y="1470170"/>
            <a:ext cx="2483170" cy="19764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1246" y="3854099"/>
            <a:ext cx="2030144" cy="27800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30669" y="3430687"/>
            <a:ext cx="2412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«Благие намерения»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1530" y="1462170"/>
            <a:ext cx="2759489" cy="208985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483372" y="3511158"/>
            <a:ext cx="1833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«Мой генерал»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1530" y="4062112"/>
            <a:ext cx="2806567" cy="214576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556884" y="6207874"/>
            <a:ext cx="38358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«Карусель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базарной площади»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57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65838" y="2438400"/>
            <a:ext cx="51074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ныне живущих Альберт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«милосердный, всемогущий.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Он, греющий своим лучом…», ибо: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нуждается в милосердии.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Милосердием мы бедны.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злобствует, кто-то сердится.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снова в тисках беды.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Жизнь нуждается в сострадании.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 души – как топоры…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Слишком многих мы словом ранили…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95350" y="1145059"/>
            <a:ext cx="41436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отвергаю формулу о том,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дети - наше будущее, и утверждаю: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- наше настоящее»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256" y="1442319"/>
            <a:ext cx="2798307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232" y="2020420"/>
            <a:ext cx="2551058" cy="38265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3945" y="2828836"/>
            <a:ext cx="54534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«Мои книги для всех, и, может быть, для родителей более, чем для детей, хотя, честно говоря, я хотел бы, прежде всего, быть услышанным ребёнком».</a:t>
            </a:r>
          </a:p>
        </p:txBody>
      </p:sp>
    </p:spTree>
    <p:extLst>
      <p:ext uri="{BB962C8B-B14F-4D97-AF65-F5344CB8AC3E}">
        <p14:creationId xmlns:p14="http://schemas.microsoft.com/office/powerpoint/2010/main" val="172425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90809" y="2601783"/>
            <a:ext cx="607976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4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7395" y="4267200"/>
            <a:ext cx="67550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Альберт Анатольевич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писатель, журналист, председатель Российского детского фонда, президент Международной ассоциации детских фондов, директор научно-исследовательского института детства, академик нескольких академий, почетный гражданин г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Кирова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Кировской области.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969859" y="403653"/>
            <a:ext cx="2851392" cy="375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565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984" y="225274"/>
            <a:ext cx="77085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</a:rPr>
              <a:t>А. </a:t>
            </a:r>
            <a:r>
              <a:rPr lang="ru-RU" sz="2000" dirty="0" err="1" smtClean="0">
                <a:latin typeface="Times New Roman" panose="02020603050405020304" pitchFamily="18" charset="0"/>
              </a:rPr>
              <a:t>Лиханов</a:t>
            </a:r>
            <a:r>
              <a:rPr lang="ru-RU" sz="2000" dirty="0" smtClean="0">
                <a:latin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</a:rPr>
              <a:t>родился 13 сентября 1935 г. в городе Кирове. Отец его был слесарем, мама работала медицинским лаборантом в больнице,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</a:rPr>
              <a:t>а в годы войны – в госпитале.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8748" y="1828051"/>
            <a:ext cx="2492148" cy="314033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3519" y="4968381"/>
            <a:ext cx="30685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 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Анатолий Николаевич 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Лиханов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0221" y="1523078"/>
            <a:ext cx="2200847" cy="41578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2582" y="5606096"/>
            <a:ext cx="38305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</a:t>
            </a:r>
          </a:p>
          <a:p>
            <a:pPr algn="ctr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Милица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Алексеевна Лиханова, урождённая Кузнецова</a:t>
            </a:r>
          </a:p>
        </p:txBody>
      </p:sp>
    </p:spTree>
    <p:extLst>
      <p:ext uri="{BB962C8B-B14F-4D97-AF65-F5344CB8AC3E}">
        <p14:creationId xmlns:p14="http://schemas.microsoft.com/office/powerpoint/2010/main" val="29957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8011" y="477795"/>
            <a:ext cx="4697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 пришлось на военные годы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280" y="1635589"/>
            <a:ext cx="1871634" cy="26641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85827" y="2619997"/>
            <a:ext cx="4182218" cy="29690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5861" y="1635589"/>
            <a:ext cx="1755800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0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9857" y="1671251"/>
            <a:ext cx="4340554" cy="2360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3355" y="4203013"/>
            <a:ext cx="2113003" cy="2568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858" y="1576266"/>
            <a:ext cx="3945925" cy="254627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770310" y="375645"/>
            <a:ext cx="3542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Спортивная юность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4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25578" y="336094"/>
            <a:ext cx="2875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учёбы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82898" y="1807146"/>
            <a:ext cx="56699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1943г. – 1947г. 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(начальная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г. Киров)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учительница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Аполлинария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Николаевна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Тепляшина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 научила – «добросердечию, уважению к другим людям, таким же, как ты, любви к книге, а ещё – чистоте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77" y="1807146"/>
            <a:ext cx="2343782" cy="3523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0077" y="5493940"/>
            <a:ext cx="2450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учительница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08817" y="4053915"/>
            <a:ext cx="55439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1947г. -1953г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(мужская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школа №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г. Киров)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разом всё рухнуло - перешёл после начальной школы в мужскую  школу. Здесь царила грубость</a:t>
            </a:r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жестокость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издевательство, насмешки…</a:t>
            </a:r>
          </a:p>
        </p:txBody>
      </p:sp>
    </p:spTree>
    <p:extLst>
      <p:ext uri="{BB962C8B-B14F-4D97-AF65-F5344CB8AC3E}">
        <p14:creationId xmlns:p14="http://schemas.microsoft.com/office/powerpoint/2010/main" val="18362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2898" y="1807146"/>
            <a:ext cx="5865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63610" y="1243914"/>
            <a:ext cx="8616779" cy="402830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повести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Кресна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Анна Николаевна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нами «сухонькой невысокой старушкой с пуховым платком на плечах. Лицо у неё было совершенно обыкновенное, старушечье - продольные морщины на лбу, резкие прорези от носа к краешкам рта, и скулы выпирают, наверное, это от общей худобы. Седые волосы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зачесаны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пробор и назад, а на затылке, я видел, тощая маленькая косичка, спрятанная под платок, - маленький старушечий секрет. Можно подумать, учительница наша дорогая сама себя задумала и осуществила такой, чтобы ничем, никакими приметами и особенностями не отвлекать нас от главного, от знаний».</a:t>
            </a:r>
          </a:p>
        </p:txBody>
      </p:sp>
    </p:spTree>
    <p:extLst>
      <p:ext uri="{BB962C8B-B14F-4D97-AF65-F5344CB8AC3E}">
        <p14:creationId xmlns:p14="http://schemas.microsoft.com/office/powerpoint/2010/main" val="10420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599" y="403654"/>
            <a:ext cx="8213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1953 г. поступил в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в г. Свердловске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отделение журналистики.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639" y="2202329"/>
            <a:ext cx="7092778" cy="44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814</Words>
  <Application>Microsoft Office PowerPoint</Application>
  <PresentationFormat>Экран (4:3)</PresentationFormat>
  <Paragraphs>69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повести «Кресна» Анна Николаевна предстает перед нами «сухонькой невысокой старушкой с пуховым платком на плечах. Лицо у неё было совершенно обыкновенное, старушечье - продольные морщины на лбу, резкие прорези от носа к краешкам рта, и скулы выпирают, наверное, это от общей худобы. Седые волосы зачесаны на пробор и назад, а на затылке, я видел, тощая маленькая косичка, спрятанная под платок, - маленький старушечий секрет. Можно подумать, учительница наша дорогая сама себя задумала и осуществила такой, чтобы ничем, никакими приметами и особенностями не отвлекать нас от главного, от знаний».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128</cp:revision>
  <dcterms:created xsi:type="dcterms:W3CDTF">2014-11-21T11:00:06Z</dcterms:created>
  <dcterms:modified xsi:type="dcterms:W3CDTF">2020-12-15T07:36:53Z</dcterms:modified>
</cp:coreProperties>
</file>