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handoutMasterIdLst>
    <p:handoutMasterId r:id="rId23"/>
  </p:handoutMasterIdLst>
  <p:sldIdLst>
    <p:sldId id="256" r:id="rId2"/>
    <p:sldId id="257" r:id="rId3"/>
    <p:sldId id="258" r:id="rId4"/>
    <p:sldId id="259" r:id="rId5"/>
    <p:sldId id="260" r:id="rId6"/>
    <p:sldId id="262" r:id="rId7"/>
    <p:sldId id="277" r:id="rId8"/>
    <p:sldId id="278" r:id="rId9"/>
    <p:sldId id="261" r:id="rId10"/>
    <p:sldId id="263" r:id="rId11"/>
    <p:sldId id="264" r:id="rId12"/>
    <p:sldId id="265" r:id="rId13"/>
    <p:sldId id="266" r:id="rId14"/>
    <p:sldId id="271" r:id="rId15"/>
    <p:sldId id="268" r:id="rId16"/>
    <p:sldId id="269" r:id="rId17"/>
    <p:sldId id="270" r:id="rId18"/>
    <p:sldId id="272" r:id="rId19"/>
    <p:sldId id="276" r:id="rId20"/>
    <p:sldId id="275" r:id="rId2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kiosk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AFAFA"/>
    <a:srgbClr val="FF004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1530" y="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54" d="100"/>
          <a:sy n="54" d="100"/>
        </p:scale>
        <p:origin x="2820" y="7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588D0DF-48D5-4684-8096-31748A7D21F7}" type="datetimeFigureOut">
              <a:rPr lang="ru-RU" smtClean="0"/>
              <a:pPr/>
              <a:t>15.12.2020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432C423-004B-4D5F-AD3F-0D2C021461D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6112055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25A427-9361-4300-A25A-61D6A0980FA1}" type="datetimeFigureOut">
              <a:rPr lang="ru-RU" smtClean="0"/>
              <a:t>15.12.2020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376B874-B440-4F07-A2B3-5691043114A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69790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pPr/>
              <a:t>15.12.2020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8740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Click="0" advTm="3000">
        <p14:reveal/>
      </p:transition>
    </mc:Choice>
    <mc:Fallback xmlns="">
      <p:transition spd="slow" advClick="0" advTm="3000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pPr/>
              <a:t>15.12.2020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0041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Click="0" advTm="3000">
        <p14:reveal/>
      </p:transition>
    </mc:Choice>
    <mc:Fallback xmlns="">
      <p:transition spd="slow" advClick="0" advTm="3000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4907757" y="365125"/>
            <a:ext cx="1478756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71488" y="365125"/>
            <a:ext cx="4321969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pPr/>
              <a:t>15.12.2020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270743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Click="0" advTm="3000">
        <p14:reveal/>
      </p:transition>
    </mc:Choice>
    <mc:Fallback xmlns="">
      <p:transition spd="slow" advClick="0" advTm="3000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pPr/>
              <a:t>15.12.2020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42655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Click="0" advTm="3000">
        <p14:reveal/>
      </p:transition>
    </mc:Choice>
    <mc:Fallback xmlns="">
      <p:transition spd="slow" advClick="0" advTm="3000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pPr/>
              <a:t>15.12.2020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95502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Click="0" advTm="3000">
        <p14:reveal/>
      </p:transition>
    </mc:Choice>
    <mc:Fallback xmlns="">
      <p:transition spd="slow" advClick="0" advTm="3000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71487" y="1825625"/>
            <a:ext cx="2900363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486150" y="1825625"/>
            <a:ext cx="2900363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pPr/>
              <a:t>15.12.2020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90839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Click="0" advTm="3000">
        <p14:reveal/>
      </p:transition>
    </mc:Choice>
    <mc:Fallback xmlns="">
      <p:transition spd="slow" advClick="0" advTm="3000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pPr/>
              <a:t>15.12.2020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60005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Click="0" advTm="3000">
        <p14:reveal/>
      </p:transition>
    </mc:Choice>
    <mc:Fallback xmlns="">
      <p:transition spd="slow" advClick="0" advTm="3000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pPr/>
              <a:t>15.12.2020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43509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Click="0" advTm="3000">
        <p14:reveal/>
      </p:transition>
    </mc:Choice>
    <mc:Fallback xmlns="">
      <p:transition spd="slow" advClick="0" advTm="3000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pPr/>
              <a:t>15.12.2020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49205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Click="0" advTm="3000">
        <p14:reveal/>
      </p:transition>
    </mc:Choice>
    <mc:Fallback xmlns="">
      <p:transition spd="slow" advClick="0" advTm="3000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pPr/>
              <a:t>15.12.2020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10129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Click="0" advTm="3000">
        <p14:reveal/>
      </p:transition>
    </mc:Choice>
    <mc:Fallback xmlns="">
      <p:transition spd="slow" advClick="0" advTm="3000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pPr/>
              <a:t>15.12.2020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41405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Click="0" advTm="3000">
        <p14:reveal/>
      </p:transition>
    </mc:Choice>
    <mc:Fallback xmlns="">
      <p:transition spd="slow" advClick="0" advTm="3000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A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0BB889-9D34-4BBB-8EBF-7B432ADE08F0}" type="datetimeFigureOut">
              <a:rPr lang="ru-RU" smtClean="0"/>
              <a:pPr/>
              <a:t>15.12.2020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9144000" cy="6858002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29971805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3400" advClick="0" advTm="3000">
        <p14:reveal/>
      </p:transition>
    </mc:Choice>
    <mc:Fallback xmlns="">
      <p:transition spd="slow" advClick="0" advTm="3000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914940" y="5485533"/>
            <a:ext cx="4874833" cy="1108449"/>
          </a:xfrm>
        </p:spPr>
        <p:txBody>
          <a:bodyPr>
            <a:noAutofit/>
          </a:bodyPr>
          <a:lstStyle/>
          <a:p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Презентацию выполнила: </a:t>
            </a:r>
          </a:p>
          <a:p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Долгорукова Екатерина Аркадьевна, </a:t>
            </a:r>
          </a:p>
          <a:p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библиотекарь отдела обслуживания</a:t>
            </a:r>
            <a:endParaRPr lang="ru-RU" sz="2000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716693" y="285234"/>
            <a:ext cx="8073080" cy="114814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МКУК «Верхнекамская ЦБС» </a:t>
            </a:r>
          </a:p>
          <a:p>
            <a:pPr algn="ctr"/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Кирсинская центральная районная библиотека имени Г.М. Вяземского </a:t>
            </a:r>
            <a:endParaRPr lang="ru-RU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59027" y="2690336"/>
            <a:ext cx="7702378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XIX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областны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Лихановские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общественно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педагогически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чтени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«Писатель. Гражданин. Защитник детства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»,</a:t>
            </a:r>
          </a:p>
          <a:p>
            <a:pPr algn="ctr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посвящённы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85-летию писателя, общественного деятеля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</a:p>
          <a:p>
            <a:pPr algn="ctr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А. А. Лиханова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38328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Click="0" advTm="3000">
        <p14:reveal/>
      </p:transition>
    </mc:Choice>
    <mc:Fallback xmlns="">
      <p:transition spd="slow" advClick="0" advTm="3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3198492" y="322646"/>
            <a:ext cx="353943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Студенческие годы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892873" y="1803256"/>
            <a:ext cx="3822523" cy="226790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14257" y="3147088"/>
            <a:ext cx="3889585" cy="2914141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039189" y="4186812"/>
            <a:ext cx="3529890" cy="2377646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333632" y="1687609"/>
            <a:ext cx="4572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Студенческая пора -  пора мечтаний, надежд, веселья…</a:t>
            </a:r>
          </a:p>
        </p:txBody>
      </p:sp>
    </p:spTree>
    <p:extLst>
      <p:ext uri="{BB962C8B-B14F-4D97-AF65-F5344CB8AC3E}">
        <p14:creationId xmlns:p14="http://schemas.microsoft.com/office/powerpoint/2010/main" val="10175343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Click="0" advTm="3000">
        <p14:reveal/>
      </p:transition>
    </mc:Choice>
    <mc:Fallback xmlns="">
      <p:transition spd="slow" advClick="0" advTm="3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26075" y="345988"/>
            <a:ext cx="7644714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1958 г. после окончания университета Альберт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Лиханов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возвращается в Киров, где работает литературным сотрудником газеты «Кировская правда», а с 1961 г. возглавляет редакцию газеты «Комсомольское племя».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59072" y="1950544"/>
            <a:ext cx="2902314" cy="4069074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053178" y="2282256"/>
            <a:ext cx="4678640" cy="32635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55179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Click="0" advTm="3000">
        <p14:reveal/>
      </p:transition>
    </mc:Choice>
    <mc:Fallback xmlns="">
      <p:transition spd="slow" advClick="0" advTm="3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99070" y="497010"/>
            <a:ext cx="7816895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Потом он уезжает в Западную Сибирь, где два года работает собственным корреспондентом газеты «Комсомольская правда», затем его переводят в аппарат ЦК ВЛКСМ.</a:t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   С 1975 г.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он - главный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редактор журнала «Смена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», в котором </a:t>
            </a:r>
          </a:p>
          <a:p>
            <a:pPr algn="ctr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проработал двадцать лет, из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них 13 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качестве главного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редактора.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44523" y="2517264"/>
            <a:ext cx="2832772" cy="3813629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091509" y="2952962"/>
            <a:ext cx="4776662" cy="3081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81250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Click="0" advTm="3000">
        <p14:reveal/>
      </p:transition>
    </mc:Choice>
    <mc:Fallback xmlns="">
      <p:transition spd="slow" advClick="0" advTm="3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4184" y="401242"/>
            <a:ext cx="8830961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Период созревания таланта Лиханова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пришёлся на 1967-1976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гг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ctr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это время он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создаёт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такие значительные произведения, 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как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роман «Лабиринт», повести «Чистые камушки», «Обман», «Солнечное затмение» и др. 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Тема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становления подрастающего поколения становится основной в его творчестве. Особое внимание писатель уделяет роли семьи и школы в воспитании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ребёнка,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формировании его характера.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44843" y="2963544"/>
            <a:ext cx="1621868" cy="2613008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603506" y="2963544"/>
            <a:ext cx="1599106" cy="261300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739407" y="2818945"/>
            <a:ext cx="1632535" cy="259285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908737" y="2963544"/>
            <a:ext cx="1556769" cy="2448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60126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Click="0" advTm="3000">
        <p14:reveal/>
      </p:transition>
    </mc:Choice>
    <mc:Fallback xmlns="">
      <p:transition spd="slow" advClick="0" advTm="3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473236" y="2713845"/>
            <a:ext cx="5474042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Молоденькая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выпускница пединститута Надежда Георгиевна случайно оказывается воспитательницей сирот-первоклассников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ctr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Но выбор ее прям и благороден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ctr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Тяготы чужого предательства она принимает 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себя и служит детям.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62443" y="1395974"/>
            <a:ext cx="3136651" cy="5241256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856735" y="518984"/>
            <a:ext cx="652436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«Без надежды немыслимо будущее…» </a:t>
            </a:r>
          </a:p>
        </p:txBody>
      </p:sp>
    </p:spTree>
    <p:extLst>
      <p:ext uri="{BB962C8B-B14F-4D97-AF65-F5344CB8AC3E}">
        <p14:creationId xmlns:p14="http://schemas.microsoft.com/office/powerpoint/2010/main" val="16247717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Click="0" advTm="3000">
        <p14:reveal/>
      </p:transition>
    </mc:Choice>
    <mc:Fallback xmlns="">
      <p:transition spd="slow" advClick="0" advTm="3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76649" y="111537"/>
            <a:ext cx="8204886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Альберт Анатольевич публикует произведения различных жанров,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обращённых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 разным по возрасту читателям. Из размышлений над письмами читателей родился замысел книги о современном воспитании «Драматическая педагогика: очерки конфликтных ситуаций» (1983), которая переведена на многие языки. 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эту книгу А.А.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Лиханов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был удостоен Международной премии 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им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Януша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Корчака в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1987 г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Творчество А.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Лиханов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успешно сочетает с активной общественной деятельностью в защиту детей.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392195" y="2973859"/>
            <a:ext cx="6145427" cy="36575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70661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Click="0" advTm="3000">
        <p14:reveal/>
      </p:transition>
    </mc:Choice>
    <mc:Fallback xmlns="">
      <p:transition spd="slow" advClick="0" advTm="3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02507" y="277674"/>
            <a:ext cx="8180173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1987 г. Альберт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Лиханов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организовал Детский фонд с отделениями во всех республиках, краях и областях СССР, а теперь –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России,</a:t>
            </a:r>
          </a:p>
          <a:p>
            <a:pPr algn="ctr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которые работают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настоящее время. 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Вот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лишь некоторые из проектов,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которые реализует организация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«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Тёплый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дом», «Детская библиотека», «Дар жизни», «Детский диабет», «Детский церебральный паралич», «Глухие дети». 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Лиханову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принадлежит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идея создания семейных детских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домов.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237956" y="2748692"/>
            <a:ext cx="6322100" cy="35669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07380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Click="0" advTm="3000">
        <p14:reveal/>
      </p:transition>
    </mc:Choice>
    <mc:Fallback xmlns="">
      <p:transition spd="slow" advClick="0" advTm="3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38898" y="130938"/>
            <a:ext cx="8180172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Творческая и общественно-педагогическая деятельность Альберта Лиханова удостоена многочисленных наград: Государственная премия России, премия Ленинского комсомола, Международная премия имени М. Горького, Международная премия имени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Януша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Корчака, Международная культурная премия имени Виктора Гюго, 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премии имени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Н. Островского, имени Б. Полевого, 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Большая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литературная премия России, 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премия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Президента РФ в области образования.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231034" y="4304107"/>
            <a:ext cx="1444877" cy="2359356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693905" y="3155953"/>
            <a:ext cx="1475360" cy="259102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230029" y="4066342"/>
            <a:ext cx="1780186" cy="259712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878410" y="2904953"/>
            <a:ext cx="2133785" cy="257883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97249" y="3155953"/>
            <a:ext cx="2213040" cy="29872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41974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Click="0" advTm="3000">
        <p14:reveal/>
      </p:transition>
    </mc:Choice>
    <mc:Fallback xmlns="">
      <p:transition spd="slow" advClick="0" advTm="3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020648" y="131837"/>
            <a:ext cx="4572000" cy="95410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произведениям </a:t>
            </a:r>
            <a:endParaRPr lang="ru-RU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А. Лиханова сняты фильмы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230669" y="1470170"/>
            <a:ext cx="2483170" cy="197640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411246" y="3854099"/>
            <a:ext cx="2030144" cy="2780017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1230669" y="3430687"/>
            <a:ext cx="241264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«Благие намерения»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071530" y="1462170"/>
            <a:ext cx="2759489" cy="2089853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5483372" y="3511158"/>
            <a:ext cx="1833002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«Мой генерал»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071530" y="4062112"/>
            <a:ext cx="2806567" cy="2145762"/>
          </a:xfrm>
          <a:prstGeom prst="rect">
            <a:avLst/>
          </a:prstGeom>
        </p:spPr>
      </p:pic>
      <p:sp>
        <p:nvSpPr>
          <p:cNvPr id="13" name="Прямоугольник 12"/>
          <p:cNvSpPr/>
          <p:nvPr/>
        </p:nvSpPr>
        <p:spPr>
          <a:xfrm>
            <a:off x="4556884" y="6207874"/>
            <a:ext cx="383585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«Карусель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базарной площади»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315747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Click="0" advTm="3000">
        <p14:reveal/>
      </p:transition>
    </mc:Choice>
    <mc:Fallback xmlns="">
      <p:transition spd="slow" advClick="0" advTm="3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665838" y="2438400"/>
            <a:ext cx="510746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ныне живущих Альберт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Лиханов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«милосердный, всемогущий. </a:t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Он, греющий своим лучом…», ибо:</a:t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Жизнь нуждается в милосердии. </a:t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Милосердием мы бедны. </a:t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Кто-то злобствует, кто-то сердится. </a:t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Кто-то снова в тисках беды.</a:t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Жизнь нуждается в сострадании.</a:t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Наши души – как топоры…</a:t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Слишком многих мы словом ранили… </a:t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995350" y="1145059"/>
            <a:ext cx="4143633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«Я отвергаю формулу о том, </a:t>
            </a:r>
            <a:b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что дети - наше будущее, и утверждаю: </a:t>
            </a:r>
            <a:b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дети  - наше настоящее»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32256" y="1442319"/>
            <a:ext cx="2798307" cy="3731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42062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Click="0" advTm="3000">
        <p14:reveal/>
      </p:transition>
    </mc:Choice>
    <mc:Fallback xmlns="">
      <p:transition spd="slow" advClick="0" advTm="3000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7232" y="2020420"/>
            <a:ext cx="2551058" cy="3826588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3253945" y="2828836"/>
            <a:ext cx="5453449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«Мои книги для всех, и, может быть, для родителей более, чем для детей, хотя, честно говоря, я хотел бы, прежде всего, быть услышанным ребёнком».</a:t>
            </a:r>
          </a:p>
        </p:txBody>
      </p:sp>
    </p:spTree>
    <p:extLst>
      <p:ext uri="{BB962C8B-B14F-4D97-AF65-F5344CB8AC3E}">
        <p14:creationId xmlns:p14="http://schemas.microsoft.com/office/powerpoint/2010/main" val="17242523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Click="0" advTm="3000">
        <p14:reveal/>
      </p:transition>
    </mc:Choice>
    <mc:Fallback xmlns="">
      <p:transition spd="slow" advClick="0" advTm="3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90809" y="2601783"/>
            <a:ext cx="6079764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6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</a:t>
            </a:r>
          </a:p>
          <a:p>
            <a:pPr algn="ctr"/>
            <a:r>
              <a:rPr lang="ru-RU" sz="6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 внимание!</a:t>
            </a:r>
            <a:endParaRPr lang="ru-RU" sz="6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64523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Click="0" advTm="3000">
        <p14:reveal/>
      </p:transition>
    </mc:Choice>
    <mc:Fallback xmlns="">
      <p:transition spd="slow" advClick="0" advTm="3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87395" y="4267200"/>
            <a:ext cx="6755027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Альберт Анатольевич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Лиханов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</a:p>
          <a:p>
            <a:pPr algn="ctr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писатель, журналист, председатель Российского детского фонда, президент Международной ассоциации детских фондов, директор научно-исследовательского института детства, академик нескольких академий, почетный гражданин г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Кирова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Кировской области.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flipH="1">
            <a:off x="2969859" y="403653"/>
            <a:ext cx="2851392" cy="37531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0756580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Click="0" advTm="3000">
        <p14:reveal/>
      </p:transition>
    </mc:Choice>
    <mc:Fallback xmlns="">
      <p:transition spd="slow" advClick="0" advTm="3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36984" y="225274"/>
            <a:ext cx="7708527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 smtClean="0">
                <a:latin typeface="Times New Roman" panose="02020603050405020304" pitchFamily="18" charset="0"/>
              </a:rPr>
              <a:t>А. </a:t>
            </a:r>
            <a:r>
              <a:rPr lang="ru-RU" sz="2000" dirty="0" err="1" smtClean="0">
                <a:latin typeface="Times New Roman" panose="02020603050405020304" pitchFamily="18" charset="0"/>
              </a:rPr>
              <a:t>Лиханов</a:t>
            </a:r>
            <a:r>
              <a:rPr lang="ru-RU" sz="2000" dirty="0" smtClean="0">
                <a:latin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</a:rPr>
              <a:t>родился 13 сентября 1935 г. в городе Кирове. Отец его был слесарем, мама работала медицинским лаборантом в больнице, </a:t>
            </a:r>
          </a:p>
          <a:p>
            <a:pPr algn="ctr"/>
            <a:r>
              <a:rPr lang="ru-RU" sz="2000" dirty="0">
                <a:latin typeface="Times New Roman" panose="02020603050405020304" pitchFamily="18" charset="0"/>
              </a:rPr>
              <a:t>а в годы войны – в госпитале.</a:t>
            </a:r>
            <a:r>
              <a:rPr lang="ru-RU" sz="2000" dirty="0"/>
              <a:t/>
            </a:r>
            <a:br>
              <a:rPr lang="ru-RU" sz="2000" dirty="0"/>
            </a:br>
            <a:endParaRPr lang="ru-RU" sz="20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18748" y="1828051"/>
            <a:ext cx="2492148" cy="314033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533519" y="4968381"/>
            <a:ext cx="3068513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Отец </a:t>
            </a:r>
          </a:p>
          <a:p>
            <a:pPr algn="ctr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Анатолий Николаевич </a:t>
            </a:r>
          </a:p>
          <a:p>
            <a:pPr algn="ctr"/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Лиханов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920221" y="1523078"/>
            <a:ext cx="2200847" cy="4157832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4972582" y="5606096"/>
            <a:ext cx="3830595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/>
              <a:t>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Мама </a:t>
            </a:r>
          </a:p>
          <a:p>
            <a:pPr algn="ctr"/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Милица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Алексеевна Лиханова, урождённая Кузнецова</a:t>
            </a:r>
          </a:p>
        </p:txBody>
      </p:sp>
    </p:spTree>
    <p:extLst>
      <p:ext uri="{BB962C8B-B14F-4D97-AF65-F5344CB8AC3E}">
        <p14:creationId xmlns:p14="http://schemas.microsoft.com/office/powerpoint/2010/main" val="29957788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Click="0" advTm="3000">
        <p14:reveal/>
      </p:transition>
    </mc:Choice>
    <mc:Fallback xmlns="">
      <p:transition spd="slow" advClick="0" advTm="3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328011" y="477795"/>
            <a:ext cx="469785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Детство пришлось на военные годы 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22280" y="1635589"/>
            <a:ext cx="1871634" cy="266418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585827" y="2619997"/>
            <a:ext cx="4182218" cy="296900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025861" y="1635589"/>
            <a:ext cx="1755800" cy="2591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20066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Click="0" advTm="3000">
        <p14:reveal/>
      </p:transition>
    </mc:Choice>
    <mc:Fallback xmlns="">
      <p:transition spd="slow" advClick="0" advTm="3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609857" y="1671251"/>
            <a:ext cx="4340554" cy="236042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553355" y="4203013"/>
            <a:ext cx="2113003" cy="256809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35858" y="1576266"/>
            <a:ext cx="3945925" cy="2546279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2770310" y="375645"/>
            <a:ext cx="354226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Спортивная юность 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564365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Click="0" advTm="3000">
        <p14:reveal/>
      </p:transition>
    </mc:Choice>
    <mc:Fallback xmlns="">
      <p:transition spd="slow" advClick="0" advTm="3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25578" y="336094"/>
            <a:ext cx="287500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Годы учёбы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3282898" y="1807146"/>
            <a:ext cx="5669909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1943г. – 1947г.  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(начальная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школа №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9 г. Киров)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Первая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учительница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Аполлинария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Николаевна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Тепляшина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Она научила – «добросердечию, уважению к другим людям, таким же, как ты, любви к книге, а ещё – чистоте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30077" y="1807146"/>
            <a:ext cx="2343782" cy="3523793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630077" y="5493940"/>
            <a:ext cx="245087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Первая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учительница 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408817" y="4053915"/>
            <a:ext cx="554399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1947г. -1953г 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(мужская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средняя школа №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16 г. Киров)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вдруг разом всё рухнуло - перешёл после начальной школы в мужскую  школу. Здесь царила грубость</a:t>
            </a:r>
            <a:r>
              <a:rPr lang="ru-RU" sz="200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жестокость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издевательство, насмешки…</a:t>
            </a:r>
          </a:p>
        </p:txBody>
      </p:sp>
    </p:spTree>
    <p:extLst>
      <p:ext uri="{BB962C8B-B14F-4D97-AF65-F5344CB8AC3E}">
        <p14:creationId xmlns:p14="http://schemas.microsoft.com/office/powerpoint/2010/main" val="18362374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Click="0" advTm="3000">
        <p14:reveal/>
      </p:transition>
    </mc:Choice>
    <mc:Fallback xmlns="">
      <p:transition spd="slow" advClick="0" advTm="3000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82898" y="1807146"/>
            <a:ext cx="586534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>
          <a:xfrm>
            <a:off x="263610" y="1243914"/>
            <a:ext cx="8616779" cy="4028302"/>
          </a:xfrm>
        </p:spPr>
        <p:txBody>
          <a:bodyPr>
            <a:noAutofit/>
          </a:bodyPr>
          <a:lstStyle/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повести «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Кресна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Анна Николаевна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предстает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перед нами «сухонькой невысокой старушкой с пуховым платком на плечах. Лицо у неё было совершенно обыкновенное, старушечье - продольные морщины на лбу, резкие прорези от носа к краешкам рта, и скулы выпирают, наверное, это от общей худобы. Седые волосы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зачесаны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пробор и назад, а на затылке, я видел, тощая маленькая косичка, спрятанная под платок, - маленький старушечий секрет. Можно подумать, учительница наша дорогая сама себя задумала и осуществила такой, чтобы ничем, никакими приметами и особенностями не отвлекать нас от главного, от знаний».</a:t>
            </a:r>
          </a:p>
        </p:txBody>
      </p:sp>
    </p:spTree>
    <p:extLst>
      <p:ext uri="{BB962C8B-B14F-4D97-AF65-F5344CB8AC3E}">
        <p14:creationId xmlns:p14="http://schemas.microsoft.com/office/powerpoint/2010/main" val="10420166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Click="0" advTm="3000">
        <p14:reveal/>
      </p:transition>
    </mc:Choice>
    <mc:Fallback xmlns="">
      <p:transition spd="slow" advClick="0" advTm="3000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09599" y="403654"/>
            <a:ext cx="821312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1953 г. поступил в 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Уральский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государственный университет в г. Свердловске 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отделение журналистики.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22639" y="2202329"/>
            <a:ext cx="7092778" cy="44016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54279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Click="0" advTm="3000">
        <p14:reveal/>
      </p:transition>
    </mc:Choice>
    <mc:Fallback xmlns="">
      <p:transition spd="slow" advClick="0" advTm="3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1040</TotalTime>
  <Words>814</Words>
  <Application>Microsoft Office PowerPoint</Application>
  <PresentationFormat>Экран (4:3)</PresentationFormat>
  <Paragraphs>69</Paragraphs>
  <Slides>20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5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В повести «Кресна» Анна Николаевна предстает перед нами «сухонькой невысокой старушкой с пуховым платком на плечах. Лицо у неё было совершенно обыкновенное, старушечье - продольные морщины на лбу, резкие прорези от носа к краешкам рта, и скулы выпирают, наверное, это от общей худобы. Седые волосы зачесаны на пробор и назад, а на затылке, я видел, тощая маленькая косичка, спрятанная под платок, - маленький старушечий секрет. Можно подумать, учительница наша дорогая сама себя задумала и осуществила такой, чтобы ничем, никакими приметами и особенностями не отвлекать нас от главного, от знаний».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Name of  presentation</dc:title>
  <dc:creator>Павел</dc:creator>
  <cp:lastModifiedBy>User</cp:lastModifiedBy>
  <cp:revision>128</cp:revision>
  <dcterms:created xsi:type="dcterms:W3CDTF">2014-11-21T11:00:06Z</dcterms:created>
  <dcterms:modified xsi:type="dcterms:W3CDTF">2020-12-15T07:36:53Z</dcterms:modified>
</cp:coreProperties>
</file>