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D0DF-48D5-4684-8096-31748A7D21F7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2C423-004B-4D5F-AD3F-0D2C02146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2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6778" y="601363"/>
            <a:ext cx="71174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МКУК «Верхнекамская ЦБС»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Кирсинская центральная районная библиотека имени Г.М. Вяземского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6778" y="1849057"/>
            <a:ext cx="73563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Лихановские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общественно – педагогические чтения «Писатель. Гражданин. Защитник детства»,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посвящённые 85-летию писателя, общественного деятеля        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А. Лиханова.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66269" y="5979247"/>
            <a:ext cx="40777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Долгорукова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Екатерина Аркадьевна,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библиотекарь отдела обслуживания</a:t>
            </a: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0173" y="361597"/>
            <a:ext cx="8180173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Викторина по повести 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Лиханова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«Чистые камушки».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зовут главного героя?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Имя друга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 звали учительницу?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награды имела учительница?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Какую работу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Сашка всем в День Победы?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Где находилась фабрика?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На что был похож узор на окне?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Кого звали Николаем третьим?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Что отнял Колька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Савватеев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Кто такая Ивановна?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Кто такая Фролова?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Чем занималась Фролова во время войны?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Почему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любил собак?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Что такое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завариха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Что сказала мама о картошке?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Какие награды были у отца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На что любил смотреть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Что сделали мама и папа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пришли на картофельное поле?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430" y="523701"/>
            <a:ext cx="8822725" cy="625117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Кого встретили в пивной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его отец?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Что там делал Седов?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Какой фильм смотрел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 своим отцом?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«вдруг отец словно в землю врос?»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23.Как сдал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экзамены?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Что раздавала Юлия Николаевна перед первым уроком?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жалел учителя математики –Ивана Алексеевича?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Кто такая Русалка?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Что продавала на базаре Катька, внучка Ивановны?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За что получил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Что случилось с родителями Катьки и Лизы?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К какой столовой была прикреплена школа, в которой учился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Где работал отец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войны?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В какой момент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смотрел на отца со страхом, с ужасом, с обидой и в глазах у него стояли слезы?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фамилию обувщика?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34. Где работала мама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всю войну?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35. Кто лучший школьный товарищ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36. На что решился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ради своего друга?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37. На что была похожа картошка, которую выкопал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 Почему Ивановна просила: «Спаси её Виктор Петрович!»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70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3341" y="3244334"/>
            <a:ext cx="247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40908" y="333717"/>
            <a:ext cx="46708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викторину: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9208" y="1014437"/>
            <a:ext cx="621544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(Сашка)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(Юлия Николаевна)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(2 ордена Ленина)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(Сажать деревья возле дороги, которая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Москву)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(В бывшем магазине купца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Кардакова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(На орден Александра Невского)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 (Это был Колька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Савватеев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 (Альбом с марками, который собирал его отец до войны)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(Уборщица в школе)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(Продавщица мороженым)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(Всю войну она «жила собаками»)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(Фашисты напускали их на наших раненых бойцов, овчарки хватали за горло и душили раненых)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(Мука, заваренная горячей водой)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(Картошка- она наша спасительница, милая)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(«медали «За отвагу», орден Красной Звезды, медали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городов)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(На облака)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(Поклонились, а потом пели пионерскую песню про картошку)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324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36029" y="6139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8390" y="765770"/>
            <a:ext cx="82172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(Седова)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(Обмывал купленную корову)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Маугли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(Он увидел выпившего инвалида)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8390" y="1857244"/>
            <a:ext cx="86579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 (Изложение написал на 5, а остальные хорошо)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(Было 2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ранения и 1(среднее)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26.(Нина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Петровна,она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преподавала русский язык)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(Квас)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(Не выучил правила про суффикс и не смог привести пример)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 (На отца получили похоронку, а маму раздавил грузовик)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(Столовая № 8)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31.(На заводе)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 (Когда отец взял за тазик, который запаял, 2 рубля у Ивановны)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Зальцер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(В госпитале, дежурила возле умирающих солдат)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35.(Сашка Свиридов)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(Решился пройтись мимо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фроловских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псов)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 (На сжатый кулак)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 (Внучка Катя его конфеты продавала и попала в облаву)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172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9102" y="2084173"/>
            <a:ext cx="28420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752</Words>
  <Application>Microsoft Office PowerPoint</Application>
  <PresentationFormat>Экран (4:3)</PresentationFormat>
  <Paragraphs>93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User</cp:lastModifiedBy>
  <cp:revision>74</cp:revision>
  <dcterms:created xsi:type="dcterms:W3CDTF">2014-11-21T11:00:06Z</dcterms:created>
  <dcterms:modified xsi:type="dcterms:W3CDTF">2020-12-15T07:38:40Z</dcterms:modified>
</cp:coreProperties>
</file>