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3" r:id="rId7"/>
    <p:sldId id="262" r:id="rId8"/>
    <p:sldId id="268" r:id="rId9"/>
    <p:sldId id="259" r:id="rId10"/>
    <p:sldId id="272" r:id="rId11"/>
    <p:sldId id="273" r:id="rId12"/>
    <p:sldId id="274" r:id="rId13"/>
    <p:sldId id="264" r:id="rId14"/>
    <p:sldId id="265" r:id="rId15"/>
    <p:sldId id="27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529E-8CC4-41E2-A882-D60A94A4893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6271-450E-43FA-9AD6-112FA3AA0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6271-450E-43FA-9AD6-112FA3AA04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B9C1-0B07-445D-AFCE-C4D364DDB3F5}" type="datetime1">
              <a:rPr lang="ru-RU" smtClean="0"/>
              <a:t>19.06.2020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8408-F06A-4979-A424-49DB2E394E79}" type="datetime1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CBB1-49C6-4BFD-85B4-7A470E303387}" type="datetime1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1E7-1A1A-4A6B-B67C-08E3A5A28A68}" type="datetime1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E983-5F63-44C1-9FDC-D51C94A17679}" type="datetime1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7A8-6FEE-4589-9A94-C733B136AFBF}" type="datetime1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920F-816B-4FB2-A3D7-09597DC20099}" type="datetime1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1B8-FE84-40F5-B195-16610C779DE6}" type="datetime1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9EE-8A59-49FD-87E1-E123150950CF}" type="datetime1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A9D-38A0-4D1D-8924-BB78BA601820}" type="datetime1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C812-9DC1-46A7-8774-3028B9236404}" type="datetime1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C1C753-9DFD-492A-9580-448D8B546DE9}" type="datetime1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wedge/>
  </p:transition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40070" cy="21602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Мой  отец  </a:t>
            </a:r>
            <a:br>
              <a:rPr lang="ru-RU" sz="4000" dirty="0" smtClean="0"/>
            </a:br>
            <a:r>
              <a:rPr lang="ru-RU" sz="4000" dirty="0" smtClean="0"/>
              <a:t>участник  Великой Отечественной Войны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61048"/>
            <a:ext cx="5688632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Шишкина (Порошина) </a:t>
            </a:r>
          </a:p>
          <a:p>
            <a:r>
              <a:rPr lang="ru-RU" dirty="0" smtClean="0"/>
              <a:t>Мария Егоровна</a:t>
            </a:r>
          </a:p>
        </p:txBody>
      </p:sp>
      <p:pic>
        <p:nvPicPr>
          <p:cNvPr id="4" name="Рисунок 3" descr="https://pbs.twimg.com/media/Ch8SqDmXAAE4c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35283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Cv5HfXQRD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1700" y="-1362075"/>
            <a:ext cx="12192000" cy="9144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Фронтовые друзья</a:t>
            </a:r>
            <a:endParaRPr lang="ru-RU" dirty="0"/>
          </a:p>
        </p:txBody>
      </p:sp>
      <p:pic>
        <p:nvPicPr>
          <p:cNvPr id="3" name="Содержимое 10" descr="https://i.mycdn.me/i?r=AyH4iRPQ2q0otWIFepML2LxRPdiB0r4Whpt2Iuidfhl2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7" y="1196752"/>
            <a:ext cx="453650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yH4iRPQ2q0otWIFepML2LxRlV8USx0BL4ewxCzZ2L3qv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?r=AyH4iRPQ2q0otWIFepML2LxR_HJEbh7ZncIdt1h5bri_F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43000"/>
            <a:ext cx="3312368" cy="430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3249473" y="5391895"/>
            <a:ext cx="2802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Май 1946 год.  Германия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2661848"/>
            <a:ext cx="4309318" cy="33843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Демобилизовался в 1947 году</a:t>
            </a:r>
            <a:endParaRPr lang="ru-RU" dirty="0"/>
          </a:p>
        </p:txBody>
      </p:sp>
      <p:pic>
        <p:nvPicPr>
          <p:cNvPr id="1026" name="Picture 2" descr="C:\Users\золотой\Desktop\DSC03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9436"/>
            <a:ext cx="3978442" cy="5631853"/>
          </a:xfrm>
          <a:prstGeom prst="rect">
            <a:avLst/>
          </a:prstGeom>
          <a:noFill/>
        </p:spPr>
      </p:pic>
      <p:pic>
        <p:nvPicPr>
          <p:cNvPr id="4098" name="Picture 2" descr="C:\Users\Светлана\Desktop\07lP7DJh8q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2843808" cy="241569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3898776" cy="464137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Работал в </a:t>
            </a:r>
            <a:r>
              <a:rPr lang="ru-RU" sz="2400" dirty="0" err="1" smtClean="0"/>
              <a:t>Перервинском</a:t>
            </a:r>
            <a:r>
              <a:rPr lang="ru-RU" sz="2400" dirty="0" smtClean="0"/>
              <a:t> леспромхозе помощником машиниста тепловоза на УЖД,  </a:t>
            </a:r>
            <a:r>
              <a:rPr lang="ru-RU" sz="2400" dirty="0" err="1" smtClean="0"/>
              <a:t>чокеровщиком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http://urdoma.info/wp-content/uploads/Traktor-TDT-40-Vandyish-195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066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Отец не любил вспоминать о войне. Но я знаю, что он честно выполнял свой долг перед Родиной. </a:t>
            </a:r>
            <a:endParaRPr lang="ru-RU" sz="3600" dirty="0"/>
          </a:p>
        </p:txBody>
      </p:sp>
      <p:pic>
        <p:nvPicPr>
          <p:cNvPr id="3" name="Рисунок 2" descr="https://sh50klgd.ru/upload/medialibrary/5fc/5fc299b30dbf96f95da91549a630540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996952"/>
            <a:ext cx="8712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5941"/>
            <a:ext cx="8229600" cy="1828800"/>
          </a:xfrm>
        </p:spPr>
        <p:txBody>
          <a:bodyPr/>
          <a:lstStyle/>
          <a:p>
            <a:r>
              <a:rPr lang="ru-RU" dirty="0" smtClean="0"/>
              <a:t>Благодарю </a:t>
            </a:r>
            <a:r>
              <a:rPr lang="ru-RU" smtClean="0"/>
              <a:t>за внимание!</a:t>
            </a:r>
            <a:endParaRPr lang="ru-RU" dirty="0"/>
          </a:p>
        </p:txBody>
      </p:sp>
      <p:pic>
        <p:nvPicPr>
          <p:cNvPr id="4" name="Рисунок 3" descr="http://cs419131.vk.me/v419131866/4289/JzzyJedzQj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storija/Vojna-Germanii-i-SSSR/0001-001-Velikaja-Otechestvennaja-Vojna-1941-1945-g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84887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Мой отец</a:t>
            </a:r>
          </a:p>
          <a:p>
            <a:pPr algn="ctr">
              <a:buNone/>
            </a:pPr>
            <a:r>
              <a:rPr lang="ru-RU" dirty="0" smtClean="0"/>
              <a:t>Порошин Егор Семёнович родился 6 мая 1924 года в деревне Новики </a:t>
            </a:r>
            <a:r>
              <a:rPr lang="ru-RU" dirty="0" err="1" smtClean="0"/>
              <a:t>Фалёнского</a:t>
            </a:r>
            <a:r>
              <a:rPr lang="ru-RU" dirty="0" smtClean="0"/>
              <a:t> района, Кировской области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C:\Users\золотой\Desktop\DSC039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25" y="1268760"/>
            <a:ext cx="2990750" cy="39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falenki.ru/files/images/smv4.thumbn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96952"/>
            <a:ext cx="5154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1942 году пошёл на войну добровольцем по комсомольской путёвке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/>
              <a:t>Службу начал в 692 стрелковом полку 212 стрелковой дивизии пулемётчиком.</a:t>
            </a:r>
          </a:p>
          <a:p>
            <a:endParaRPr lang="ru-RU" dirty="0"/>
          </a:p>
        </p:txBody>
      </p:sp>
      <p:pic>
        <p:nvPicPr>
          <p:cNvPr id="5" name="Содержимое 4" descr="http://serebrovaen.ucoz.ru/proekt/prez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2565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2.gstatic.com/images?q=tbn:ANd9GcRrU_daHqZJOJEkHUEt_lhFYKjt8UrggGmEOAeY4QiJdHpfwhq-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будни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35896" y="1484784"/>
            <a:ext cx="5050904" cy="4641379"/>
          </a:xfrm>
        </p:spPr>
        <p:txBody>
          <a:bodyPr/>
          <a:lstStyle/>
          <a:p>
            <a:r>
              <a:rPr lang="ru-RU" dirty="0" smtClean="0"/>
              <a:t>После двух  ранений и контузии не покинул строя, выполняя свой воинский долг. Службу продолжил в качестве командира отделения пулемётчиков в 174 полку.</a:t>
            </a:r>
            <a:endParaRPr lang="ru-RU" dirty="0"/>
          </a:p>
        </p:txBody>
      </p:sp>
      <p:pic>
        <p:nvPicPr>
          <p:cNvPr id="5" name="Рисунок 4" descr="http://theunknownwar.ru/images/tech/1336794621_dacafe0ec4a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00808"/>
            <a:ext cx="2880319" cy="391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Принимал участие в операции по взятию Берлина</a:t>
            </a:r>
            <a:endParaRPr lang="ru-RU" dirty="0"/>
          </a:p>
        </p:txBody>
      </p:sp>
      <p:pic>
        <p:nvPicPr>
          <p:cNvPr id="5" name="Рисунок 4" descr="http://img1.liveinternet.ru/images/attach/b/2/24/439/24439286_1945_3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714" r="37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боевые заслуги </a:t>
            </a:r>
            <a:br>
              <a:rPr lang="ru-RU" dirty="0" smtClean="0"/>
            </a:br>
            <a:r>
              <a:rPr lang="ru-RU" dirty="0" smtClean="0"/>
              <a:t>Порошин Егор Семёнович награждён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07" y="1863117"/>
            <a:ext cx="3381481" cy="1245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Орденом  Красного знамени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Медалью за освобождение Варшавы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Медалью за взятие Берлина</a:t>
            </a:r>
          </a:p>
          <a:p>
            <a:endParaRPr lang="ru-RU" dirty="0"/>
          </a:p>
        </p:txBody>
      </p:sp>
      <p:pic>
        <p:nvPicPr>
          <p:cNvPr id="7" name="Содержимое 6" descr="http://alexeim44.com/uploads/130920426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19" y="3501008"/>
            <a:ext cx="25306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OsvWarsA.jpg (37331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508" y="2486025"/>
            <a:ext cx="100898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VzBerlinA.jpg (37544 bytes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46482" y="4808472"/>
            <a:ext cx="1143313" cy="18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3OqZIr38K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"/>
            <a:ext cx="7283203" cy="6858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Фронтовые друзья</a:t>
            </a:r>
            <a:endParaRPr lang="ru-RU" dirty="0"/>
          </a:p>
        </p:txBody>
      </p:sp>
      <p:pic>
        <p:nvPicPr>
          <p:cNvPr id="7" name="Содержимое 6" descr="C:\Users\золотой\Desktop\DSC03933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42616">
            <a:off x="4645025" y="2728516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золотой\Desktop\DSC03935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494790">
            <a:off x="457200" y="2729111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Кирсинская ЦРБ им. Г. М. Вяземского</a:t>
            </a: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288</Words>
  <Application>Microsoft Office PowerPoint</Application>
  <PresentationFormat>Экран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Мой  отец   участник  Великой Отечественной Войны</vt:lpstr>
      <vt:lpstr>Презентация PowerPoint</vt:lpstr>
      <vt:lpstr>Презентация PowerPoint</vt:lpstr>
      <vt:lpstr>В 1942 году пошёл на войну добровольцем по комсомольской путёвке</vt:lpstr>
      <vt:lpstr>Военные будни</vt:lpstr>
      <vt:lpstr>Принимал участие в операции по взятию Берлина</vt:lpstr>
      <vt:lpstr> За боевые заслуги  Порошин Егор Семёнович награждён</vt:lpstr>
      <vt:lpstr>Презентация PowerPoint</vt:lpstr>
      <vt:lpstr>Фронтовые друзья</vt:lpstr>
      <vt:lpstr>Презентация PowerPoint</vt:lpstr>
      <vt:lpstr>Фронтовые друзья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родные во время Великой Отечественной Войны</dc:title>
  <dc:creator>золотой</dc:creator>
  <cp:lastModifiedBy>User</cp:lastModifiedBy>
  <cp:revision>32</cp:revision>
  <dcterms:created xsi:type="dcterms:W3CDTF">2015-01-07T18:45:16Z</dcterms:created>
  <dcterms:modified xsi:type="dcterms:W3CDTF">2020-06-19T08:10:37Z</dcterms:modified>
</cp:coreProperties>
</file>